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7" r:id="rId5"/>
    <p:sldId id="268" r:id="rId6"/>
    <p:sldId id="269" r:id="rId7"/>
    <p:sldId id="273" r:id="rId8"/>
    <p:sldId id="274" r:id="rId9"/>
    <p:sldId id="275" r:id="rId10"/>
    <p:sldId id="270" r:id="rId11"/>
    <p:sldId id="272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77368-4500-4D32-AAA9-7578341610BE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036FE-6CF6-4F44-A0CF-6F7A166816CD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036FE-6CF6-4F44-A0CF-6F7A166816CD}" type="slidenum">
              <a:rPr lang="en-IN" smtClean="0"/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CC98-7FCB-4246-91C0-A43A4514A79D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3906-E0BD-4F7E-A090-6EFCD72601DA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ACD2-E1B0-4CCF-9CE3-C4D1CD5482E9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527B-22A4-4E0E-B350-E96B3CDD357B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F04C-B5FD-4756-B03D-AC2FB7D0D423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912F0-DD52-4379-974A-C2D0ADC331F5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D9D4F-3EAD-4EEE-9B37-ADD26769E740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89C53-3FB7-4AB4-A199-DFA1F1F70C17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C38ED-7254-4E8D-A1C8-34CB9CE72D89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5DD0-37FC-4C61-8490-286945D089CE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B2160-445D-488D-BA76-9F0F103AE13F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86A80-8640-423E-85A8-58B1A9EB5E9F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11277600" cy="1322468"/>
          </a:xfrm>
        </p:spPr>
        <p:txBody>
          <a:bodyPr>
            <a:normAutofit fontScale="25000" lnSpcReduction="20000"/>
          </a:bodyPr>
          <a:lstStyle/>
          <a:p>
            <a:r>
              <a:rPr lang="en-US" sz="19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(48pt, </a:t>
            </a:r>
            <a:r>
              <a:rPr lang="en-US" sz="19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Bold)</a:t>
            </a:r>
            <a:endParaRPr lang="en-US" sz="19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Times New Roman, </a:t>
            </a:r>
            <a:r>
              <a:rPr lang="en-US" sz="1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28)</a:t>
            </a:r>
            <a:endParaRPr 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Presenting author</a:t>
            </a:r>
            <a:r>
              <a:rPr lang="en-US" sz="11200" u="sng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Author</a:t>
            </a:r>
            <a:r>
              <a:rPr lang="en-US" sz="1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Author</a:t>
            </a:r>
            <a:r>
              <a:rPr lang="en-US" sz="1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Corresponding Author*</a:t>
            </a:r>
            <a:r>
              <a:rPr lang="en-US" sz="1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1200" baseline="30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1 </a:t>
            </a:r>
            <a:endParaRPr 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2 </a:t>
            </a:r>
            <a:endParaRPr lang="en-US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17542" y="5197733"/>
            <a:ext cx="379285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code: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81800" y="5105400"/>
            <a:ext cx="2590800" cy="706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NC-05-02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165735" y="6108700"/>
            <a:ext cx="1451610" cy="612775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Conti.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Conti.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Conti.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Future prospects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heading :  32 font size and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20 font size, 1.5 spacing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rcRect t="32405" r="80220" b="52743"/>
          <a:stretch>
            <a:fillRect/>
          </a:stretch>
        </p:blipFill>
        <p:spPr>
          <a:xfrm>
            <a:off x="242570" y="6089015"/>
            <a:ext cx="1381760" cy="63246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0</TotalTime>
  <Words>879</Words>
  <Application>WPS Presentation</Application>
  <PresentationFormat>Widescreen</PresentationFormat>
  <Paragraphs>86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Introduction</vt:lpstr>
      <vt:lpstr>Methodology</vt:lpstr>
      <vt:lpstr>Results</vt:lpstr>
      <vt:lpstr>Results Conti.</vt:lpstr>
      <vt:lpstr>Results Conti.</vt:lpstr>
      <vt:lpstr>Results Conti.</vt:lpstr>
      <vt:lpstr>Discussion</vt:lpstr>
      <vt:lpstr>Conclusion and Future prospects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Sarath lal</dc:creator>
  <cp:lastModifiedBy>VINAYA</cp:lastModifiedBy>
  <cp:revision>111</cp:revision>
  <dcterms:created xsi:type="dcterms:W3CDTF">2006-08-16T00:00:00Z</dcterms:created>
  <dcterms:modified xsi:type="dcterms:W3CDTF">2026-04-30T11:26:59Z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1033-11.2.0.9431</vt:lpwstr>
  </property>
</Properties>
</file>