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38398450" cy="21599525"/>
  <p:notesSz cx="7103745" cy="10234295"/>
  <p:defaultTextStyle>
    <a:defPPr>
      <a:defRPr lang="en-US"/>
    </a:defPPr>
    <a:lvl1pPr marL="0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1pPr>
    <a:lvl2pPr marL="450215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2pPr>
    <a:lvl3pPr marL="899795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3pPr>
    <a:lvl4pPr marL="1350010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4pPr>
    <a:lvl5pPr marL="1799590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5pPr>
    <a:lvl6pPr marL="2249805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6pPr>
    <a:lvl7pPr marL="2700020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7pPr>
    <a:lvl8pPr marL="3149600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8pPr>
    <a:lvl9pPr marL="3599815" algn="l" defTabSz="450215" rtl="0" eaLnBrk="1" latinLnBrk="0" hangingPunct="1">
      <a:defRPr sz="177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AF4"/>
    <a:srgbClr val="B3E379"/>
    <a:srgbClr val="7AA32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53" autoAdjust="0"/>
    <p:restoredTop sz="94434" autoAdjust="0"/>
  </p:normalViewPr>
  <p:slideViewPr>
    <p:cSldViewPr>
      <p:cViewPr varScale="1">
        <p:scale>
          <a:sx n="21" d="100"/>
          <a:sy n="21" d="100"/>
        </p:scale>
        <p:origin x="1128" y="84"/>
      </p:cViewPr>
      <p:guideLst>
        <p:guide orient="horz" pos="6803"/>
        <p:guide pos="121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70" y="-90"/>
      </p:cViewPr>
      <p:guideLst>
        <p:guide orient="horz" pos="3224"/>
        <p:guide pos="22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9568896"/>
        <c:axId val="311669064"/>
      </c:barChart>
      <c:catAx>
        <c:axId val="309568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311669064"/>
        <c:crosses val="autoZero"/>
        <c:auto val="1"/>
        <c:lblAlgn val="ctr"/>
        <c:lblOffset val="100"/>
        <c:noMultiLvlLbl val="0"/>
      </c:catAx>
      <c:valAx>
        <c:axId val="311669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</a:p>
        </c:txPr>
        <c:crossAx val="3095688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lang="en-US" sz="18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103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642" cy="512431"/>
          </a:xfrm>
          <a:prstGeom prst="rect">
            <a:avLst/>
          </a:prstGeom>
        </p:spPr>
        <p:txBody>
          <a:bodyPr vert="horz" lIns="97301" tIns="48651" rIns="97301" bIns="4865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1" y="0"/>
            <a:ext cx="3078642" cy="512431"/>
          </a:xfrm>
          <a:prstGeom prst="rect">
            <a:avLst/>
          </a:prstGeom>
        </p:spPr>
        <p:txBody>
          <a:bodyPr vert="horz" lIns="97301" tIns="48651" rIns="97301" bIns="48651" rtlCol="0"/>
          <a:lstStyle>
            <a:lvl1pPr algn="r">
              <a:defRPr sz="1300"/>
            </a:lvl1pPr>
          </a:lstStyle>
          <a:p>
            <a:fld id="{FF66CDD7-09B6-4BB3-9069-2B95837CCCB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434"/>
            <a:ext cx="3078642" cy="512431"/>
          </a:xfrm>
          <a:prstGeom prst="rect">
            <a:avLst/>
          </a:prstGeom>
        </p:spPr>
        <p:txBody>
          <a:bodyPr vert="horz" lIns="97301" tIns="48651" rIns="97301" bIns="4865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1" y="9720434"/>
            <a:ext cx="3078642" cy="512431"/>
          </a:xfrm>
          <a:prstGeom prst="rect">
            <a:avLst/>
          </a:prstGeom>
        </p:spPr>
        <p:txBody>
          <a:bodyPr vert="horz" lIns="97301" tIns="48651" rIns="97301" bIns="48651" rtlCol="0" anchor="b"/>
          <a:lstStyle>
            <a:lvl1pPr algn="r">
              <a:defRPr sz="1300"/>
            </a:lvl1pPr>
          </a:lstStyle>
          <a:p>
            <a:fld id="{0479BA33-46DD-4DE6-9BEC-D9D96B7B704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642" cy="512431"/>
          </a:xfrm>
          <a:prstGeom prst="rect">
            <a:avLst/>
          </a:prstGeom>
        </p:spPr>
        <p:txBody>
          <a:bodyPr vert="horz" lIns="97301" tIns="48651" rIns="97301" bIns="48651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811" y="0"/>
            <a:ext cx="3078642" cy="512431"/>
          </a:xfrm>
          <a:prstGeom prst="rect">
            <a:avLst/>
          </a:prstGeom>
        </p:spPr>
        <p:txBody>
          <a:bodyPr vert="horz" lIns="97301" tIns="48651" rIns="97301" bIns="48651" rtlCol="0"/>
          <a:lstStyle>
            <a:lvl1pPr algn="r">
              <a:defRPr sz="1300"/>
            </a:lvl1pPr>
          </a:lstStyle>
          <a:p>
            <a:fld id="{B8E136E2-BA07-4889-AB29-96DB6D195448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301" tIns="48651" rIns="97301" bIns="48651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086" y="4924926"/>
            <a:ext cx="5683894" cy="4031235"/>
          </a:xfrm>
          <a:prstGeom prst="rect">
            <a:avLst/>
          </a:prstGeom>
        </p:spPr>
        <p:txBody>
          <a:bodyPr vert="horz" lIns="97301" tIns="48651" rIns="97301" bIns="48651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2184"/>
            <a:ext cx="3078642" cy="512430"/>
          </a:xfrm>
          <a:prstGeom prst="rect">
            <a:avLst/>
          </a:prstGeom>
        </p:spPr>
        <p:txBody>
          <a:bodyPr vert="horz" lIns="97301" tIns="48651" rIns="97301" bIns="48651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811" y="9722184"/>
            <a:ext cx="3078642" cy="512430"/>
          </a:xfrm>
          <a:prstGeom prst="rect">
            <a:avLst/>
          </a:prstGeom>
        </p:spPr>
        <p:txBody>
          <a:bodyPr vert="horz" lIns="97301" tIns="48651" rIns="97301" bIns="48651" rtlCol="0" anchor="b"/>
          <a:lstStyle>
            <a:lvl1pPr algn="r">
              <a:defRPr sz="1300"/>
            </a:lvl1pPr>
          </a:lstStyle>
          <a:p>
            <a:fld id="{07DAE020-3155-48A0-ADC3-A62C7DFFF6EF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1pPr>
    <a:lvl2pPr marL="450215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2pPr>
    <a:lvl3pPr marL="899795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3pPr>
    <a:lvl4pPr marL="1350010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4pPr>
    <a:lvl5pPr marL="1799590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5pPr>
    <a:lvl6pPr marL="2249805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6pPr>
    <a:lvl7pPr marL="2700020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7pPr>
    <a:lvl8pPr marL="3149600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8pPr>
    <a:lvl9pPr marL="3599815" algn="l" defTabSz="899795" rtl="0" eaLnBrk="1" latinLnBrk="0" hangingPunct="1">
      <a:defRPr sz="11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2" y="8339817"/>
            <a:ext cx="14999395" cy="1325970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8" name="Freeform 7"/>
          <p:cNvSpPr/>
          <p:nvPr/>
        </p:nvSpPr>
        <p:spPr>
          <a:xfrm>
            <a:off x="-9994" y="-2911"/>
            <a:ext cx="38408444" cy="2160243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3431306" y="5449969"/>
            <a:ext cx="23720294" cy="3793006"/>
          </a:xfrm>
        </p:spPr>
        <p:txBody>
          <a:bodyPr bIns="31350" anchor="b"/>
          <a:lstStyle>
            <a:lvl1pPr>
              <a:defRPr sz="108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5090726" y="7782272"/>
            <a:ext cx="27342229" cy="1037014"/>
          </a:xfrm>
        </p:spPr>
        <p:txBody>
          <a:bodyPr tIns="31350">
            <a:normAutofit/>
          </a:bodyPr>
          <a:lstStyle>
            <a:lvl1pPr marL="0" indent="0" algn="l">
              <a:buNone/>
              <a:defRPr kumimoji="0" lang="en-US" sz="4725" b="0" i="0" u="none" strike="noStrike" kern="1200" cap="all" spc="1349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5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71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1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57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0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43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30854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9994" y="-2911"/>
            <a:ext cx="38408444" cy="2160243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7" name="Right Triangle 6"/>
          <p:cNvSpPr/>
          <p:nvPr/>
        </p:nvSpPr>
        <p:spPr>
          <a:xfrm>
            <a:off x="2" y="8339817"/>
            <a:ext cx="14999395" cy="1325970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3440907" y="5438431"/>
            <a:ext cx="23730242" cy="3803095"/>
          </a:xfrm>
        </p:spPr>
        <p:txBody>
          <a:bodyPr bIns="31350" anchor="b"/>
          <a:lstStyle>
            <a:lvl1pPr algn="l">
              <a:defRPr kumimoji="0" lang="en-US" sz="10825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30854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5106995" y="7774023"/>
            <a:ext cx="27339696" cy="1036777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4725" b="0" i="0" u="none" strike="noStrike" kern="1200" cap="all" spc="1349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1543050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2pPr>
            <a:lvl3pPr marL="3085465" indent="0">
              <a:buNone/>
              <a:defRPr sz="5415">
                <a:solidFill>
                  <a:schemeClr val="tx1">
                    <a:tint val="75000"/>
                  </a:schemeClr>
                </a:solidFill>
              </a:defRPr>
            </a:lvl3pPr>
            <a:lvl4pPr marL="4628515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4pPr>
            <a:lvl5pPr marL="6171565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5pPr>
            <a:lvl6pPr marL="7713980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6pPr>
            <a:lvl7pPr marL="9257030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7pPr>
            <a:lvl8pPr marL="10800080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8pPr>
            <a:lvl9pPr marL="12343130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30854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5861" y="3455932"/>
            <a:ext cx="13439458" cy="11692543"/>
          </a:xfrm>
        </p:spPr>
        <p:txBody>
          <a:bodyPr/>
          <a:lstStyle>
            <a:lvl1pPr>
              <a:defRPr sz="9450"/>
            </a:lvl1pPr>
            <a:lvl2pPr>
              <a:defRPr sz="8070"/>
            </a:lvl2pPr>
            <a:lvl3pPr>
              <a:defRPr sz="679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36806" y="3455932"/>
            <a:ext cx="13439458" cy="11692543"/>
          </a:xfrm>
        </p:spPr>
        <p:txBody>
          <a:bodyPr/>
          <a:lstStyle>
            <a:lvl1pPr>
              <a:defRPr sz="9450"/>
            </a:lvl1pPr>
            <a:lvl2pPr>
              <a:defRPr sz="8070"/>
            </a:lvl2pPr>
            <a:lvl3pPr>
              <a:defRPr sz="679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5861" y="3455924"/>
            <a:ext cx="13439458" cy="1727962"/>
          </a:xfrm>
        </p:spPr>
        <p:txBody>
          <a:bodyPr anchor="b">
            <a:normAutofit/>
          </a:bodyPr>
          <a:lstStyle>
            <a:lvl1pPr marL="0" indent="0">
              <a:buNone/>
              <a:defRPr lang="en-US" sz="4725" b="0" kern="1200" cap="all" spc="1349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1543050" indent="0">
              <a:buNone/>
              <a:defRPr sz="6790" b="1"/>
            </a:lvl2pPr>
            <a:lvl3pPr marL="3085465" indent="0">
              <a:buNone/>
              <a:defRPr sz="6100" b="1"/>
            </a:lvl3pPr>
            <a:lvl4pPr marL="4628515" indent="0">
              <a:buNone/>
              <a:defRPr sz="5415" b="1"/>
            </a:lvl4pPr>
            <a:lvl5pPr marL="6171565" indent="0">
              <a:buNone/>
              <a:defRPr sz="5415" b="1"/>
            </a:lvl5pPr>
            <a:lvl6pPr marL="7713980" indent="0">
              <a:buNone/>
              <a:defRPr sz="5415" b="1"/>
            </a:lvl6pPr>
            <a:lvl7pPr marL="9257030" indent="0">
              <a:buNone/>
              <a:defRPr sz="5415" b="1"/>
            </a:lvl7pPr>
            <a:lvl8pPr marL="10800080" indent="0">
              <a:buNone/>
              <a:defRPr sz="5415" b="1"/>
            </a:lvl8pPr>
            <a:lvl9pPr marL="12343130" indent="0">
              <a:buNone/>
              <a:defRPr sz="5415" b="1"/>
            </a:lvl9pPr>
          </a:lstStyle>
          <a:p>
            <a:pPr marL="0" lvl="0" indent="0" algn="l" defTabSz="308546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9861" y="5360041"/>
            <a:ext cx="13439458" cy="9791785"/>
          </a:xfrm>
        </p:spPr>
        <p:txBody>
          <a:bodyPr/>
          <a:lstStyle>
            <a:lvl1pPr>
              <a:defRPr sz="8070"/>
            </a:lvl1pPr>
            <a:lvl2pPr>
              <a:defRPr sz="6790"/>
            </a:lvl2pPr>
            <a:lvl3pPr>
              <a:defRPr sz="6100"/>
            </a:lvl3pPr>
            <a:lvl4pPr>
              <a:defRPr sz="5415"/>
            </a:lvl4pPr>
            <a:lvl5pPr>
              <a:defRPr sz="5415"/>
            </a:lvl5pPr>
            <a:lvl6pPr>
              <a:defRPr sz="5415"/>
            </a:lvl6pPr>
            <a:lvl7pPr>
              <a:defRPr sz="5415"/>
            </a:lvl7pPr>
            <a:lvl8pPr>
              <a:defRPr sz="5415"/>
            </a:lvl8pPr>
            <a:lvl9pPr>
              <a:defRPr sz="541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736806" y="3455924"/>
            <a:ext cx="13439458" cy="1727962"/>
          </a:xfrm>
        </p:spPr>
        <p:txBody>
          <a:bodyPr anchor="b">
            <a:normAutofit/>
          </a:bodyPr>
          <a:lstStyle>
            <a:lvl1pPr marL="0" indent="0">
              <a:buNone/>
              <a:defRPr lang="en-US" sz="4725" b="0" kern="1200" cap="all" spc="1349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1543050" indent="0">
              <a:buNone/>
              <a:defRPr sz="6790" b="1"/>
            </a:lvl2pPr>
            <a:lvl3pPr marL="3085465" indent="0">
              <a:buNone/>
              <a:defRPr sz="6100" b="1"/>
            </a:lvl3pPr>
            <a:lvl4pPr marL="4628515" indent="0">
              <a:buNone/>
              <a:defRPr sz="5415" b="1"/>
            </a:lvl4pPr>
            <a:lvl5pPr marL="6171565" indent="0">
              <a:buNone/>
              <a:defRPr sz="5415" b="1"/>
            </a:lvl5pPr>
            <a:lvl6pPr marL="7713980" indent="0">
              <a:buNone/>
              <a:defRPr sz="5415" b="1"/>
            </a:lvl6pPr>
            <a:lvl7pPr marL="9257030" indent="0">
              <a:buNone/>
              <a:defRPr sz="5415" b="1"/>
            </a:lvl7pPr>
            <a:lvl8pPr marL="10800080" indent="0">
              <a:buNone/>
              <a:defRPr sz="5415" b="1"/>
            </a:lvl8pPr>
            <a:lvl9pPr marL="12343130" indent="0">
              <a:buNone/>
              <a:defRPr sz="5415" b="1"/>
            </a:lvl9pPr>
          </a:lstStyle>
          <a:p>
            <a:pPr marL="0" lvl="0" indent="0" algn="l" defTabSz="308546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736806" y="5360041"/>
            <a:ext cx="13439458" cy="9791785"/>
          </a:xfrm>
        </p:spPr>
        <p:txBody>
          <a:bodyPr/>
          <a:lstStyle>
            <a:lvl1pPr>
              <a:defRPr sz="8070"/>
            </a:lvl1pPr>
            <a:lvl2pPr>
              <a:defRPr sz="6790"/>
            </a:lvl2pPr>
            <a:lvl3pPr>
              <a:defRPr sz="6100"/>
            </a:lvl3pPr>
            <a:lvl4pPr>
              <a:defRPr sz="5415"/>
            </a:lvl4pPr>
            <a:lvl5pPr>
              <a:defRPr sz="5415"/>
            </a:lvl5pPr>
            <a:lvl6pPr>
              <a:defRPr sz="5415"/>
            </a:lvl6pPr>
            <a:lvl7pPr>
              <a:defRPr sz="5415"/>
            </a:lvl7pPr>
            <a:lvl8pPr>
              <a:defRPr sz="5415"/>
            </a:lvl8pPr>
            <a:lvl9pPr>
              <a:defRPr sz="541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2" y="8339817"/>
            <a:ext cx="14999395" cy="1325970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18" name="Right Triangle 17"/>
          <p:cNvSpPr/>
          <p:nvPr/>
        </p:nvSpPr>
        <p:spPr>
          <a:xfrm rot="5400000">
            <a:off x="5419593" y="-5419582"/>
            <a:ext cx="21599525" cy="32438703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marL="0" algn="ctr" defTabSz="3085465" rtl="0" eaLnBrk="1" latinLnBrk="0" hangingPunct="1"/>
            <a:endParaRPr lang="en-US" sz="61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3296161" y="4963996"/>
            <a:ext cx="21887116" cy="3431190"/>
          </a:xfrm>
        </p:spPr>
        <p:txBody>
          <a:bodyPr bIns="0" anchor="b"/>
          <a:lstStyle>
            <a:lvl1pPr algn="l">
              <a:defRPr kumimoji="0" lang="en-US" sz="945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30854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44826" y="8248362"/>
            <a:ext cx="15990027" cy="10471224"/>
          </a:xfrm>
        </p:spPr>
        <p:txBody>
          <a:bodyPr/>
          <a:lstStyle>
            <a:lvl1pPr>
              <a:defRPr sz="10825"/>
            </a:lvl1pPr>
            <a:lvl2pPr>
              <a:defRPr sz="9450"/>
            </a:lvl2pPr>
            <a:lvl3pPr>
              <a:defRPr sz="8070"/>
            </a:lvl3pPr>
            <a:lvl4pPr>
              <a:defRPr sz="6790"/>
            </a:lvl4pPr>
            <a:lvl5pPr>
              <a:defRPr sz="6790"/>
            </a:lvl5pPr>
            <a:lvl6pPr>
              <a:defRPr sz="6790"/>
            </a:lvl6pPr>
            <a:lvl7pPr>
              <a:defRPr sz="6790"/>
            </a:lvl7pPr>
            <a:lvl8pPr>
              <a:defRPr sz="6790"/>
            </a:lvl8pPr>
            <a:lvl9pPr>
              <a:defRPr sz="679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5450505" y="7097120"/>
            <a:ext cx="24333968" cy="1963151"/>
          </a:xfrm>
        </p:spPr>
        <p:txBody>
          <a:bodyPr>
            <a:normAutofit/>
          </a:bodyPr>
          <a:lstStyle>
            <a:lvl1pPr marL="0" indent="0">
              <a:buNone/>
              <a:defRPr lang="en-US" sz="4725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1543050" indent="0">
              <a:buNone/>
              <a:defRPr sz="4035"/>
            </a:lvl2pPr>
            <a:lvl3pPr marL="3085465" indent="0">
              <a:buNone/>
              <a:defRPr sz="3345"/>
            </a:lvl3pPr>
            <a:lvl4pPr marL="4628515" indent="0">
              <a:buNone/>
              <a:defRPr sz="3050"/>
            </a:lvl4pPr>
            <a:lvl5pPr marL="6171565" indent="0">
              <a:buNone/>
              <a:defRPr sz="3050"/>
            </a:lvl5pPr>
            <a:lvl6pPr marL="7713980" indent="0">
              <a:buNone/>
              <a:defRPr sz="3050"/>
            </a:lvl6pPr>
            <a:lvl7pPr marL="9257030" indent="0">
              <a:buNone/>
              <a:defRPr sz="3050"/>
            </a:lvl7pPr>
            <a:lvl8pPr marL="10800080" indent="0">
              <a:buNone/>
              <a:defRPr sz="3050"/>
            </a:lvl8pPr>
            <a:lvl9pPr marL="12343130" indent="0">
              <a:buNone/>
              <a:defRPr sz="3050"/>
            </a:lvl9pPr>
          </a:lstStyle>
          <a:p>
            <a:pPr marL="0" marR="0" lvl="0" indent="0" algn="l" defTabSz="3085465" rtl="0" eaLnBrk="1" fontAlgn="auto" latinLnBrk="0" hangingPunct="1">
              <a:lnSpc>
                <a:spcPct val="100000"/>
              </a:lnSpc>
              <a:spcBef>
                <a:spcPts val="1015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8519658" y="3"/>
            <a:ext cx="29878794" cy="21599525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627004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2" y="8339817"/>
            <a:ext cx="14999395" cy="1325970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10" name="Freeform 9"/>
          <p:cNvSpPr/>
          <p:nvPr/>
        </p:nvSpPr>
        <p:spPr>
          <a:xfrm>
            <a:off x="2" y="15899657"/>
            <a:ext cx="14999395" cy="56998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2818562" y="5409340"/>
            <a:ext cx="23039070" cy="2732047"/>
          </a:xfrm>
        </p:spPr>
        <p:txBody>
          <a:bodyPr anchor="b"/>
          <a:lstStyle>
            <a:lvl1pPr algn="l">
              <a:defRPr sz="945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4801821" y="6867657"/>
            <a:ext cx="25601255" cy="2332749"/>
          </a:xfrm>
        </p:spPr>
        <p:txBody>
          <a:bodyPr/>
          <a:lstStyle>
            <a:lvl1pPr marL="0" indent="0">
              <a:buNone/>
              <a:defRPr sz="4725">
                <a:solidFill>
                  <a:schemeClr val="tx2"/>
                </a:solidFill>
              </a:defRPr>
            </a:lvl1pPr>
            <a:lvl2pPr marL="1543050" indent="0">
              <a:buNone/>
              <a:defRPr sz="4035"/>
            </a:lvl2pPr>
            <a:lvl3pPr marL="3085465" indent="0">
              <a:buNone/>
              <a:defRPr sz="3345"/>
            </a:lvl3pPr>
            <a:lvl4pPr marL="4628515" indent="0">
              <a:buNone/>
              <a:defRPr sz="3050"/>
            </a:lvl4pPr>
            <a:lvl5pPr marL="6171565" indent="0">
              <a:buNone/>
              <a:defRPr sz="3050"/>
            </a:lvl5pPr>
            <a:lvl6pPr marL="7713980" indent="0">
              <a:buNone/>
              <a:defRPr sz="3050"/>
            </a:lvl6pPr>
            <a:lvl7pPr marL="9257030" indent="0">
              <a:buNone/>
              <a:defRPr sz="3050"/>
            </a:lvl7pPr>
            <a:lvl8pPr marL="10800080" indent="0">
              <a:buNone/>
              <a:defRPr sz="3050"/>
            </a:lvl8pPr>
            <a:lvl9pPr marL="12343130" indent="0">
              <a:buNone/>
              <a:defRPr sz="30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38878" y="864986"/>
            <a:ext cx="8639651" cy="1473467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19927" y="864986"/>
            <a:ext cx="25278979" cy="1473467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37758476" y="3"/>
            <a:ext cx="639974" cy="215995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endParaRPr lang="en-US" sz="1745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-2" y="3"/>
            <a:ext cx="639974" cy="215995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endParaRPr lang="en-US" sz="1745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2"/>
            <a:ext cx="38398450" cy="2699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endParaRPr lang="en-US" sz="1745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18899591"/>
            <a:ext cx="38398450" cy="26999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endParaRPr lang="en-US" sz="1745" dirty="0"/>
          </a:p>
        </p:txBody>
      </p:sp>
      <p:sp>
        <p:nvSpPr>
          <p:cNvPr id="11" name="Instructions"/>
          <p:cNvSpPr/>
          <p:nvPr userDrawn="1"/>
        </p:nvSpPr>
        <p:spPr>
          <a:xfrm>
            <a:off x="-8959638" y="3"/>
            <a:ext cx="8319664" cy="215995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497" tIns="120497" rIns="120497" bIns="120497" rtlCol="0" anchor="t"/>
          <a:lstStyle>
            <a:defPPr>
              <a:defRPr lang="en-US"/>
            </a:defPPr>
            <a:lvl1pPr marL="0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05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10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15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620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025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430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3835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240" algn="l" defTabSz="3686810" rtl="0" eaLnBrk="1" latinLnBrk="0" hangingPunct="1">
              <a:defRPr sz="726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265"/>
              </a:spcAft>
            </a:pPr>
            <a:r>
              <a:rPr lang="en-US" sz="4625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 Print Size:</a:t>
            </a:r>
            <a:endParaRPr sz="4625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265"/>
              </a:spcAft>
            </a:pP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poster template is 24” high by 36” wide. It can be used to print any poster with a 2:3 aspect ratio including 36x54 and 48x72.</a:t>
            </a:r>
            <a:endParaRPr lang="en-US" sz="325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265"/>
              </a:spcAft>
            </a:pPr>
            <a:r>
              <a:rPr lang="en-US" sz="4625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Placeholders</a:t>
            </a:r>
            <a:r>
              <a:rPr sz="4625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4625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265"/>
              </a:spcAft>
            </a:pPr>
            <a:r>
              <a:rPr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various elements included</a:t>
            </a:r>
            <a:r>
              <a:rPr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this </a:t>
            </a: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 are ones</a:t>
            </a:r>
            <a:r>
              <a:rPr lang="en-US" sz="3250" baseline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Feel</a:t>
            </a:r>
            <a:r>
              <a:rPr lang="en-US" sz="3250" baseline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  <a:endParaRPr lang="en-US" sz="3250" baseline="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265"/>
              </a:spcAft>
            </a:pPr>
            <a:r>
              <a:rPr lang="en-US" sz="4625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</a:t>
            </a:r>
            <a:r>
              <a:rPr lang="en-US" sz="4625" baseline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Quality</a:t>
            </a:r>
            <a:r>
              <a:rPr lang="en-US" sz="4625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4625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265"/>
              </a:spcAft>
            </a:pP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3250" b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Insert, Picture</a:t>
            </a: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3250" b="1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3250" baseline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8“-10” wide on your printed poster.</a:t>
            </a:r>
            <a:endParaRPr lang="en-US" sz="325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265"/>
              </a:spcAft>
            </a:pP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  <a:endParaRPr lang="en-US" sz="325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265"/>
              </a:spcAft>
            </a:pPr>
            <a:r>
              <a:rPr lang="en-US" sz="325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  <a:endParaRPr lang="en-US" sz="325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spcBef>
                <a:spcPts val="0"/>
              </a:spcBef>
              <a:spcAft>
                <a:spcPts val="1265"/>
              </a:spcAft>
            </a:pPr>
            <a:br>
              <a:rPr lang="en-US" sz="236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36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[This sidebar area does not print.]</a:t>
            </a:r>
            <a:endParaRPr lang="en-US" sz="236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39038424" y="3"/>
            <a:ext cx="8319664" cy="21599525"/>
            <a:chOff x="33832800" y="0"/>
            <a:chExt cx="12801600" cy="43891200"/>
          </a:xfrm>
        </p:grpSpPr>
        <p:sp>
          <p:nvSpPr>
            <p:cNvPr id="13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05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10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15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620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025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430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3835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240" algn="l" defTabSz="3686810" rtl="0" eaLnBrk="1" latinLnBrk="0" hangingPunct="1">
                <a:defRPr sz="726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1265"/>
                </a:spcAft>
              </a:pPr>
              <a:r>
                <a:rPr lang="en-US" sz="4625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Change</a:t>
              </a:r>
              <a:r>
                <a:rPr lang="en-US" sz="4625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4625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sz="4625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r>
                <a:rPr lang="en-US" sz="325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the newer versions of PowerPoint.</a:t>
              </a: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3250" b="1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Design</a:t>
              </a: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3250" b="1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Colors</a:t>
              </a: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drop-down list.</a:t>
              </a: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endParaRPr lang="en-US" sz="4725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r>
                <a:rPr lang="en-US" sz="4625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Printing Your Poster:</a:t>
              </a:r>
              <a:endParaRPr lang="en-US" sz="4625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r>
                <a:rPr lang="en-US" sz="325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50" b="1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265"/>
                </a:spcAft>
              </a:pP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3250" baseline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Email: info@genigraphics.com</a:t>
              </a:r>
              <a:endParaRPr lang="en-US" sz="3250" baseline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br>
                <a:rPr lang="en-US" sz="236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36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[This sidebar area does not print.]</a:t>
              </a:r>
              <a:endParaRPr lang="en-US" sz="236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260274"/>
              <a:ext cx="11904515" cy="1024692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7597" y="21336085"/>
            <a:ext cx="6179319" cy="18299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9999" y="15907162"/>
            <a:ext cx="15009397" cy="5692373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8" name="Freeform 7"/>
          <p:cNvSpPr/>
          <p:nvPr/>
        </p:nvSpPr>
        <p:spPr>
          <a:xfrm>
            <a:off x="-9994" y="15909240"/>
            <a:ext cx="38408444" cy="5690297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558" tIns="154279" rIns="308558" bIns="154279" rtlCol="0" anchor="ctr"/>
          <a:lstStyle/>
          <a:p>
            <a:pPr algn="ctr"/>
            <a:endParaRPr lang="en-US" sz="1745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55860" y="1151975"/>
            <a:ext cx="31582725" cy="1727962"/>
          </a:xfrm>
          <a:prstGeom prst="rect">
            <a:avLst/>
          </a:prstGeom>
        </p:spPr>
        <p:txBody>
          <a:bodyPr vert="horz" lIns="313502" tIns="156751" rIns="313502" bIns="156751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5860" y="3466478"/>
            <a:ext cx="31582725" cy="11274867"/>
          </a:xfrm>
          <a:prstGeom prst="rect">
            <a:avLst/>
          </a:prstGeom>
        </p:spPr>
        <p:txBody>
          <a:bodyPr vert="horz" lIns="313502" tIns="156751" rIns="313502" bIns="1567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844767" y="18489193"/>
            <a:ext cx="9138830" cy="633586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l">
              <a:defRPr sz="4035">
                <a:solidFill>
                  <a:srgbClr val="FFFFFF"/>
                </a:solidFill>
              </a:defRPr>
            </a:lvl1pPr>
          </a:lstStyle>
          <a:p>
            <a:fld id="{985D6BDF-9D0E-4E2B-85B8-D8F4790360C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771118" y="19795231"/>
            <a:ext cx="19839199" cy="863981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r">
              <a:defRPr sz="3345" cap="all" spc="675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278529" y="19435239"/>
            <a:ext cx="2111915" cy="1583965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31350" tIns="31350" rIns="31350" bIns="31350" rtlCol="0" anchor="ctr">
            <a:normAutofit/>
          </a:bodyPr>
          <a:lstStyle>
            <a:lvl1pPr algn="ctr">
              <a:defRPr sz="5610">
                <a:solidFill>
                  <a:srgbClr val="FFFFFF"/>
                </a:solidFill>
              </a:defRPr>
            </a:lvl1pPr>
          </a:lstStyle>
          <a:p>
            <a:fld id="{FBB075EA-769C-4ECD-B48E-D6FCDC24F876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3085465" rtl="0" eaLnBrk="1" latinLnBrk="0" hangingPunct="1">
        <a:spcBef>
          <a:spcPct val="0"/>
        </a:spcBef>
        <a:buNone/>
        <a:defRPr sz="94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6970" indent="-1156970" algn="l" defTabSz="3085465" rtl="0" eaLnBrk="1" latinLnBrk="0" hangingPunct="1">
        <a:spcBef>
          <a:spcPts val="2700"/>
        </a:spcBef>
        <a:buFont typeface="Arial" panose="020B0604020202020204" pitchFamily="34" charset="0"/>
        <a:buNone/>
        <a:defRPr sz="5415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86105" indent="-586105" algn="l" defTabSz="3085465" rtl="0" eaLnBrk="1" latinLnBrk="0" hangingPunct="1">
        <a:spcBef>
          <a:spcPts val="1015"/>
        </a:spcBef>
        <a:buClr>
          <a:schemeClr val="accent2"/>
        </a:buClr>
        <a:buFont typeface="Wingdings" panose="05000000000000000000" pitchFamily="2" charset="2"/>
        <a:buChar char="§"/>
        <a:defRPr sz="5415" kern="1200">
          <a:solidFill>
            <a:schemeClr val="tx1"/>
          </a:solidFill>
          <a:latin typeface="+mn-lt"/>
          <a:ea typeface="+mn-ea"/>
          <a:cs typeface="+mn-cs"/>
        </a:defRPr>
      </a:lvl2pPr>
      <a:lvl3pPr marL="1357630" indent="-555625" algn="l" defTabSz="3085465" rtl="0" eaLnBrk="1" latinLnBrk="0" hangingPunct="1">
        <a:spcBef>
          <a:spcPts val="1015"/>
        </a:spcBef>
        <a:buClr>
          <a:schemeClr val="accent2"/>
        </a:buClr>
        <a:buFont typeface="Wingdings" panose="05000000000000000000" pitchFamily="2" charset="2"/>
        <a:buChar char="§"/>
        <a:defRPr sz="5415" kern="1200">
          <a:solidFill>
            <a:schemeClr val="tx1"/>
          </a:solidFill>
          <a:latin typeface="+mn-lt"/>
          <a:ea typeface="+mn-ea"/>
          <a:cs typeface="+mn-cs"/>
        </a:defRPr>
      </a:lvl3pPr>
      <a:lvl4pPr marL="2129155" indent="-555625" algn="l" defTabSz="3085465" rtl="0" eaLnBrk="1" latinLnBrk="0" hangingPunct="1">
        <a:spcBef>
          <a:spcPts val="1015"/>
        </a:spcBef>
        <a:buClr>
          <a:schemeClr val="accent2"/>
        </a:buClr>
        <a:buFont typeface="Wingdings" panose="05000000000000000000" pitchFamily="2" charset="2"/>
        <a:buChar char="§"/>
        <a:defRPr sz="5415" kern="1200">
          <a:solidFill>
            <a:schemeClr val="tx1"/>
          </a:solidFill>
          <a:latin typeface="+mn-lt"/>
          <a:ea typeface="+mn-ea"/>
          <a:cs typeface="+mn-cs"/>
        </a:defRPr>
      </a:lvl4pPr>
      <a:lvl5pPr marL="2900680" indent="-586105" algn="l" defTabSz="3085465" rtl="0" eaLnBrk="1" latinLnBrk="0" hangingPunct="1">
        <a:spcBef>
          <a:spcPts val="1015"/>
        </a:spcBef>
        <a:buClr>
          <a:schemeClr val="accent2"/>
        </a:buClr>
        <a:buFont typeface="Wingdings" panose="05000000000000000000" pitchFamily="2" charset="2"/>
        <a:buChar char="§"/>
        <a:defRPr sz="5415" kern="1200">
          <a:solidFill>
            <a:schemeClr val="tx1"/>
          </a:solidFill>
          <a:latin typeface="+mn-lt"/>
          <a:ea typeface="+mn-ea"/>
          <a:cs typeface="+mn-cs"/>
        </a:defRPr>
      </a:lvl5pPr>
      <a:lvl6pPr marL="3702685" indent="-586105" algn="l" defTabSz="3085465" rtl="0" eaLnBrk="1" latinLnBrk="0" hangingPunct="1">
        <a:spcBef>
          <a:spcPts val="1015"/>
        </a:spcBef>
        <a:buClr>
          <a:schemeClr val="accent2"/>
        </a:buClr>
        <a:buFont typeface="Wingdings" panose="05000000000000000000" pitchFamily="2" charset="2"/>
        <a:buChar char="§"/>
        <a:defRPr sz="4725" kern="1200">
          <a:solidFill>
            <a:schemeClr val="tx1"/>
          </a:solidFill>
          <a:latin typeface="+mn-lt"/>
          <a:ea typeface="+mn-ea"/>
          <a:cs typeface="+mn-cs"/>
        </a:defRPr>
      </a:lvl6pPr>
      <a:lvl7pPr marL="4566920" indent="-555625" algn="l" defTabSz="3085465" rtl="0" eaLnBrk="1" latinLnBrk="0" hangingPunct="1">
        <a:spcBef>
          <a:spcPts val="1015"/>
        </a:spcBef>
        <a:buClr>
          <a:schemeClr val="accent2"/>
        </a:buClr>
        <a:buFont typeface="Wingdings" panose="05000000000000000000" pitchFamily="2" charset="2"/>
        <a:buChar char="§"/>
        <a:defRPr sz="4725" kern="1200">
          <a:solidFill>
            <a:schemeClr val="tx1"/>
          </a:solidFill>
          <a:latin typeface="+mn-lt"/>
          <a:ea typeface="+mn-ea"/>
          <a:cs typeface="+mn-cs"/>
        </a:defRPr>
      </a:lvl7pPr>
      <a:lvl8pPr marL="5338445" indent="-555625" algn="l" defTabSz="3085465" rtl="0" eaLnBrk="1" latinLnBrk="0" hangingPunct="1">
        <a:spcBef>
          <a:spcPts val="1015"/>
        </a:spcBef>
        <a:buClr>
          <a:schemeClr val="accent2"/>
        </a:buClr>
        <a:buFont typeface="Wingdings" panose="05000000000000000000" pitchFamily="2" charset="2"/>
        <a:buChar char="§"/>
        <a:defRPr sz="4725" kern="1200">
          <a:solidFill>
            <a:schemeClr val="tx1"/>
          </a:solidFill>
          <a:latin typeface="+mn-lt"/>
          <a:ea typeface="+mn-ea"/>
          <a:cs typeface="+mn-cs"/>
        </a:defRPr>
      </a:lvl8pPr>
      <a:lvl9pPr marL="6047740" indent="-555625" algn="l" defTabSz="3085465" rtl="0" eaLnBrk="1" latinLnBrk="0" hangingPunct="1">
        <a:spcBef>
          <a:spcPts val="1015"/>
        </a:spcBef>
        <a:buClr>
          <a:schemeClr val="accent2"/>
        </a:buClr>
        <a:buFont typeface="Wingdings" panose="05000000000000000000" pitchFamily="2" charset="2"/>
        <a:buChar char="§"/>
        <a:defRPr sz="47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43050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085465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628515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171565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713980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257030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343130" algn="l" defTabSz="3085465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657749" y="380130"/>
            <a:ext cx="37200195" cy="3220794"/>
          </a:xfrm>
          <a:prstGeom prst="rect">
            <a:avLst/>
          </a:prstGeom>
          <a:solidFill>
            <a:srgbClr val="E4EAF4"/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txBody>
          <a:bodyPr lIns="96397" tIns="96397" rIns="96397" bIns="96397" anchor="ctr" anchorCtr="0"/>
          <a:lstStyle>
            <a:lvl1pPr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( Times New Roman, 48, Bold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Presenting author</a:t>
            </a:r>
            <a:r>
              <a:rPr lang="en-US" sz="4800" b="1" u="sng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Author</a:t>
            </a:r>
            <a:r>
              <a:rPr lang="en-US" sz="48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Author</a:t>
            </a:r>
            <a:r>
              <a:rPr lang="en-US" sz="4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Corresponding Author*</a:t>
            </a:r>
            <a:r>
              <a:rPr lang="en-US" sz="48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 b="1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ffiliation 1 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 2 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93625" y="523171"/>
            <a:ext cx="4743774" cy="2599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57306" y="3915848"/>
            <a:ext cx="11981318" cy="4302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(32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bold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86414" y="15063513"/>
            <a:ext cx="12009714" cy="411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and Materials (32,bold)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917008" y="3924122"/>
            <a:ext cx="11978335" cy="411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r>
              <a:rPr lang="en-US" sz="31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 </a:t>
            </a:r>
            <a:r>
              <a:rPr lang="en-US" sz="31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(32,bold)</a:t>
            </a:r>
            <a:endParaRPr lang="en-US" sz="31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5925684" y="16419252"/>
            <a:ext cx="11993242" cy="411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 (32,bold)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Content Placeholder 114" descr="Sample table with 4 columns, 7 rows." title="Sample Table"/>
          <p:cNvGraphicFramePr/>
          <p:nvPr/>
        </p:nvGraphicFramePr>
        <p:xfrm>
          <a:off x="13551203" y="10133321"/>
          <a:ext cx="11643212" cy="326169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910803"/>
                <a:gridCol w="2910803"/>
                <a:gridCol w="2910803"/>
                <a:gridCol w="2910803"/>
              </a:tblGrid>
              <a:tr h="465957">
                <a:tc>
                  <a:txBody>
                    <a:bodyPr/>
                    <a:lstStyle/>
                    <a:p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595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790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595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595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595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954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595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595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8" marR="89998" marT="22500" marB="22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57306" y="4360809"/>
            <a:ext cx="11981318" cy="4542056"/>
          </a:xfrm>
          <a:prstGeom prst="rect">
            <a:avLst/>
          </a:prstGeom>
          <a:solidFill>
            <a:srgbClr val="E4EAF4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3128369" y="3915633"/>
            <a:ext cx="12319260" cy="411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(32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bold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Box 180"/>
          <p:cNvSpPr txBox="1">
            <a:spLocks noChangeArrowheads="1"/>
          </p:cNvSpPr>
          <p:nvPr/>
        </p:nvSpPr>
        <p:spPr bwMode="auto">
          <a:xfrm>
            <a:off x="14241931" y="14148043"/>
            <a:ext cx="5175070" cy="2948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48199" tIns="24100" rIns="48199" bIns="24100">
            <a:spAutoFit/>
          </a:bodyPr>
          <a:lstStyle>
            <a:lvl1pPr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Label in 16 pt, times new roman, bold</a:t>
            </a:r>
            <a:r>
              <a:rPr lang="en-US" sz="15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5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13609854" y="14989930"/>
          <a:ext cx="11430653" cy="3724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7" name="Text Box 180"/>
          <p:cNvSpPr txBox="1">
            <a:spLocks noChangeArrowheads="1"/>
          </p:cNvSpPr>
          <p:nvPr/>
        </p:nvSpPr>
        <p:spPr bwMode="auto">
          <a:xfrm>
            <a:off x="14262128" y="19307824"/>
            <a:ext cx="5154922" cy="2910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48199" tIns="24100" rIns="48199" bIns="24100">
            <a:spAutoFit/>
          </a:bodyPr>
          <a:lstStyle>
            <a:lvl1pPr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89755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8975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15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Chart 1. Label in 16 pt, times new roman, bold </a:t>
            </a:r>
            <a:endParaRPr lang="en-US" sz="15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25684" y="9418900"/>
            <a:ext cx="11984297" cy="411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 (32,bold)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3940" y="20719355"/>
            <a:ext cx="37261065" cy="625463"/>
          </a:xfrm>
          <a:prstGeom prst="rect">
            <a:avLst/>
          </a:prstGeom>
          <a:solidFill>
            <a:srgbClr val="E4EAF4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marL="3599815" lvl="3" indent="450215" algn="ctr">
              <a:lnSpc>
                <a:spcPct val="150000"/>
              </a:lnSpc>
              <a:spcAft>
                <a:spcPts val="785"/>
              </a:spcAft>
            </a:pPr>
            <a:r>
              <a:rPr lang="en-US" sz="2360" b="1" i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Presented at </a:t>
            </a:r>
            <a:r>
              <a:rPr lang="en-US" sz="2360" b="1" i="1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NEMCON 26</a:t>
            </a:r>
            <a:r>
              <a:rPr lang="en-US" sz="2360" b="1" i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360" b="1" i="1" kern="1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7306" y="9407609"/>
            <a:ext cx="11981318" cy="41096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199" tIns="24100" rIns="48199" bIns="24100"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(32,bold)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57307" y="9820743"/>
            <a:ext cx="11988051" cy="4829311"/>
            <a:chOff x="1158173" y="3481536"/>
            <a:chExt cx="9727670" cy="4970531"/>
          </a:xfrm>
        </p:grpSpPr>
        <p:sp>
          <p:nvSpPr>
            <p:cNvPr id="39" name="Rectangle 38"/>
            <p:cNvSpPr/>
            <p:nvPr/>
          </p:nvSpPr>
          <p:spPr>
            <a:xfrm>
              <a:off x="1158173" y="3481536"/>
              <a:ext cx="9727670" cy="4970531"/>
            </a:xfrm>
            <a:prstGeom prst="rect">
              <a:avLst/>
            </a:prstGeom>
            <a:solidFill>
              <a:srgbClr val="E4EAF4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 Box 190"/>
            <p:cNvSpPr txBox="1">
              <a:spLocks noChangeArrowheads="1"/>
            </p:cNvSpPr>
            <p:nvPr/>
          </p:nvSpPr>
          <p:spPr bwMode="auto">
            <a:xfrm>
              <a:off x="1554834" y="4405606"/>
              <a:ext cx="4419600" cy="1425783"/>
            </a:xfrm>
            <a:prstGeom prst="rect">
              <a:avLst/>
            </a:prstGeom>
            <a:solidFill>
              <a:srgbClr val="E4EAF4"/>
            </a:solidFill>
            <a:ln w="12700">
              <a:noFill/>
            </a:ln>
            <a:effectLst/>
          </p:spPr>
          <p:txBody>
            <a:bodyPr wrap="square" lIns="96397" tIns="96397" rIns="96397" bIns="9639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  New Roman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20pt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 spacing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53940" y="15565766"/>
            <a:ext cx="12013080" cy="4946763"/>
            <a:chOff x="1158173" y="3481536"/>
            <a:chExt cx="9727670" cy="4970531"/>
          </a:xfrm>
        </p:grpSpPr>
        <p:sp>
          <p:nvSpPr>
            <p:cNvPr id="60" name="Rectangle 59"/>
            <p:cNvSpPr/>
            <p:nvPr/>
          </p:nvSpPr>
          <p:spPr>
            <a:xfrm>
              <a:off x="1158173" y="3481536"/>
              <a:ext cx="9727670" cy="4970531"/>
            </a:xfrm>
            <a:prstGeom prst="rect">
              <a:avLst/>
            </a:prstGeom>
            <a:solidFill>
              <a:srgbClr val="E4EAF4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 Box 190"/>
            <p:cNvSpPr txBox="1">
              <a:spLocks noChangeArrowheads="1"/>
            </p:cNvSpPr>
            <p:nvPr/>
          </p:nvSpPr>
          <p:spPr bwMode="auto">
            <a:xfrm>
              <a:off x="1554834" y="4405606"/>
              <a:ext cx="4419600" cy="1309136"/>
            </a:xfrm>
            <a:prstGeom prst="rect">
              <a:avLst/>
            </a:prstGeom>
            <a:solidFill>
              <a:srgbClr val="E4EAF4"/>
            </a:solidFill>
            <a:ln w="12700">
              <a:noFill/>
            </a:ln>
            <a:effectLst/>
          </p:spPr>
          <p:txBody>
            <a:bodyPr wrap="square" lIns="96397" tIns="96397" rIns="96397" bIns="9639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  New Roman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20pt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 spacing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3128363" y="4326472"/>
            <a:ext cx="12319261" cy="4542056"/>
            <a:chOff x="1158173" y="3481536"/>
            <a:chExt cx="9727670" cy="4970531"/>
          </a:xfrm>
        </p:grpSpPr>
        <p:sp>
          <p:nvSpPr>
            <p:cNvPr id="63" name="Rectangle 62"/>
            <p:cNvSpPr/>
            <p:nvPr/>
          </p:nvSpPr>
          <p:spPr>
            <a:xfrm>
              <a:off x="1158173" y="3481536"/>
              <a:ext cx="9727670" cy="4970531"/>
            </a:xfrm>
            <a:prstGeom prst="rect">
              <a:avLst/>
            </a:prstGeom>
            <a:solidFill>
              <a:srgbClr val="E4EAF4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 Box 190"/>
            <p:cNvSpPr txBox="1">
              <a:spLocks noChangeArrowheads="1"/>
            </p:cNvSpPr>
            <p:nvPr/>
          </p:nvSpPr>
          <p:spPr bwMode="auto">
            <a:xfrm>
              <a:off x="1554834" y="4405606"/>
              <a:ext cx="4419600" cy="1425783"/>
            </a:xfrm>
            <a:prstGeom prst="rect">
              <a:avLst/>
            </a:prstGeom>
            <a:solidFill>
              <a:srgbClr val="E4EAF4"/>
            </a:solidFill>
            <a:ln w="12700">
              <a:noFill/>
            </a:ln>
            <a:effectLst/>
          </p:spPr>
          <p:txBody>
            <a:bodyPr wrap="square" lIns="96397" tIns="96397" rIns="96397" bIns="9639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  New Roman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20pt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 spacing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5925684" y="4335322"/>
            <a:ext cx="11967640" cy="4542056"/>
            <a:chOff x="1158173" y="3481536"/>
            <a:chExt cx="9727670" cy="4970531"/>
          </a:xfrm>
        </p:grpSpPr>
        <p:sp>
          <p:nvSpPr>
            <p:cNvPr id="66" name="Rectangle 65"/>
            <p:cNvSpPr/>
            <p:nvPr/>
          </p:nvSpPr>
          <p:spPr>
            <a:xfrm>
              <a:off x="1158173" y="3481536"/>
              <a:ext cx="9727670" cy="4970531"/>
            </a:xfrm>
            <a:prstGeom prst="rect">
              <a:avLst/>
            </a:prstGeom>
            <a:solidFill>
              <a:srgbClr val="E4EAF4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 Box 190"/>
            <p:cNvSpPr txBox="1">
              <a:spLocks noChangeArrowheads="1"/>
            </p:cNvSpPr>
            <p:nvPr/>
          </p:nvSpPr>
          <p:spPr bwMode="auto">
            <a:xfrm>
              <a:off x="1554834" y="4405606"/>
              <a:ext cx="4419600" cy="1425783"/>
            </a:xfrm>
            <a:prstGeom prst="rect">
              <a:avLst/>
            </a:prstGeom>
            <a:solidFill>
              <a:srgbClr val="E4EAF4"/>
            </a:solidFill>
            <a:ln w="12700">
              <a:noFill/>
            </a:ln>
            <a:effectLst/>
          </p:spPr>
          <p:txBody>
            <a:bodyPr wrap="square" lIns="96397" tIns="96397" rIns="96397" bIns="9639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  New Roman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20pt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 spacing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5917008" y="9868890"/>
            <a:ext cx="11994992" cy="6063343"/>
            <a:chOff x="1158173" y="3481536"/>
            <a:chExt cx="9727670" cy="4970531"/>
          </a:xfrm>
        </p:grpSpPr>
        <p:sp>
          <p:nvSpPr>
            <p:cNvPr id="69" name="Rectangle 68"/>
            <p:cNvSpPr/>
            <p:nvPr/>
          </p:nvSpPr>
          <p:spPr>
            <a:xfrm>
              <a:off x="1158173" y="3481536"/>
              <a:ext cx="9727670" cy="4970531"/>
            </a:xfrm>
            <a:prstGeom prst="rect">
              <a:avLst/>
            </a:prstGeom>
            <a:solidFill>
              <a:srgbClr val="E4EAF4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 Box 190"/>
            <p:cNvSpPr txBox="1">
              <a:spLocks noChangeArrowheads="1"/>
            </p:cNvSpPr>
            <p:nvPr/>
          </p:nvSpPr>
          <p:spPr bwMode="auto">
            <a:xfrm>
              <a:off x="1554834" y="4405606"/>
              <a:ext cx="4419600" cy="1068056"/>
            </a:xfrm>
            <a:prstGeom prst="rect">
              <a:avLst/>
            </a:prstGeom>
            <a:solidFill>
              <a:srgbClr val="E4EAF4"/>
            </a:solidFill>
            <a:ln w="12700">
              <a:noFill/>
            </a:ln>
            <a:effectLst/>
          </p:spPr>
          <p:txBody>
            <a:bodyPr wrap="square" lIns="96397" tIns="96397" rIns="96397" bIns="9639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  New Roman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20pt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 spacing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5921213" y="17020347"/>
            <a:ext cx="11997713" cy="3399141"/>
            <a:chOff x="1158173" y="3481536"/>
            <a:chExt cx="9727670" cy="4970531"/>
          </a:xfrm>
        </p:grpSpPr>
        <p:sp>
          <p:nvSpPr>
            <p:cNvPr id="72" name="Rectangle 71"/>
            <p:cNvSpPr/>
            <p:nvPr/>
          </p:nvSpPr>
          <p:spPr>
            <a:xfrm>
              <a:off x="1158173" y="3481536"/>
              <a:ext cx="9727670" cy="4970531"/>
            </a:xfrm>
            <a:prstGeom prst="rect">
              <a:avLst/>
            </a:prstGeom>
            <a:solidFill>
              <a:srgbClr val="E4EAF4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 Box 190"/>
            <p:cNvSpPr txBox="1">
              <a:spLocks noChangeArrowheads="1"/>
            </p:cNvSpPr>
            <p:nvPr/>
          </p:nvSpPr>
          <p:spPr bwMode="auto">
            <a:xfrm>
              <a:off x="1554834" y="4405606"/>
              <a:ext cx="4419600" cy="2985026"/>
            </a:xfrm>
            <a:prstGeom prst="rect">
              <a:avLst/>
            </a:prstGeom>
            <a:solidFill>
              <a:srgbClr val="E4EAF4"/>
            </a:solidFill>
            <a:ln w="12700">
              <a:noFill/>
            </a:ln>
            <a:effectLst/>
          </p:spPr>
          <p:txBody>
            <a:bodyPr wrap="square" lIns="96397" tIns="96397" rIns="96397" bIns="9639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  New Roman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20pt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 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spacing</a:t>
              </a:r>
              <a:endPara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 eaLnBrk="1" hangingPunct="1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Major 5 references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Text Box 190"/>
          <p:cNvSpPr txBox="1">
            <a:spLocks noChangeArrowheads="1"/>
          </p:cNvSpPr>
          <p:nvPr/>
        </p:nvSpPr>
        <p:spPr bwMode="auto">
          <a:xfrm>
            <a:off x="1250474" y="5106013"/>
            <a:ext cx="5440797" cy="1425783"/>
          </a:xfrm>
          <a:prstGeom prst="rect">
            <a:avLst/>
          </a:prstGeom>
          <a:solidFill>
            <a:srgbClr val="E4EAF4"/>
          </a:solidFill>
          <a:ln w="12700">
            <a:noFill/>
          </a:ln>
          <a:effectLst/>
        </p:spPr>
        <p:txBody>
          <a:bodyPr wrap="square" lIns="96397" tIns="96397" rIns="96397" bIns="9639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 New Roman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20pt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 spacing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686625" y="1527619"/>
            <a:ext cx="4157774" cy="1590742"/>
            <a:chOff x="27427958" y="1483033"/>
            <a:chExt cx="3373814" cy="1100519"/>
          </a:xfrm>
        </p:grpSpPr>
        <p:sp>
          <p:nvSpPr>
            <p:cNvPr id="7" name="Rectangle 6"/>
            <p:cNvSpPr/>
            <p:nvPr/>
          </p:nvSpPr>
          <p:spPr>
            <a:xfrm>
              <a:off x="27427958" y="1483033"/>
              <a:ext cx="3373814" cy="40860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Poster 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code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7687588" y="2009373"/>
              <a:ext cx="2932206" cy="5741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NC-03</a:t>
              </a:r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-01</a:t>
              </a:r>
              <a:endParaRPr lang="en-US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Content Placeholder 11"/>
          <p:cNvPicPr>
            <a:picLocks noChangeAspect="1"/>
          </p:cNvPicPr>
          <p:nvPr>
            <p:ph idx="1"/>
          </p:nvPr>
        </p:nvPicPr>
        <p:blipFill>
          <a:blip r:embed="rId2"/>
          <a:srcRect t="30885" r="79444" b="50799"/>
          <a:stretch>
            <a:fillRect/>
          </a:stretch>
        </p:blipFill>
        <p:spPr>
          <a:xfrm>
            <a:off x="33745170" y="664845"/>
            <a:ext cx="1881505" cy="942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762</Words>
  <Application>WPS Presentation</Application>
  <PresentationFormat>Custom</PresentationFormat>
  <Paragraphs>105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Tunga</vt:lpstr>
      <vt:lpstr>Calibri</vt:lpstr>
      <vt:lpstr>Times New Roman</vt:lpstr>
      <vt:lpstr>Franklin Gothic Medium</vt:lpstr>
      <vt:lpstr>Microsoft YaHei</vt:lpstr>
      <vt:lpstr>Arial Unicode MS</vt:lpstr>
      <vt:lpstr>Segoe Print</vt:lpstr>
      <vt:lpstr>Angles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Sarath</dc:creator>
  <cp:lastModifiedBy>VINAYA</cp:lastModifiedBy>
  <cp:revision>25</cp:revision>
  <cp:lastPrinted>2024-02-01T18:17:00Z</cp:lastPrinted>
  <dcterms:created xsi:type="dcterms:W3CDTF">2013-02-10T21:14:00Z</dcterms:created>
  <dcterms:modified xsi:type="dcterms:W3CDTF">2026-04-30T11:29:05Z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1033-11.2.0.9431</vt:lpwstr>
  </property>
</Properties>
</file>